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622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66B6E18-37B4-4ADE-AFCD-76CAD3C24D9F}">
          <p14:sldIdLst>
            <p14:sldId id="622"/>
            <p14:sldId id="62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30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9900"/>
    <a:srgbClr val="0A56C6"/>
    <a:srgbClr val="3366FF"/>
    <a:srgbClr val="00B000"/>
    <a:srgbClr val="33CC33"/>
    <a:srgbClr val="EEB000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B9FAE-5139-4E7B-A832-5EE563E6096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59004-C2F7-4D30-A09B-76136EF0A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0515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3AA5EF-93E1-4EA3-B809-CC674714B3DF}" type="datetimeFigureOut">
              <a:rPr lang="ru-RU"/>
              <a:pPr>
                <a:defRPr/>
              </a:pPr>
              <a:t>02.10.2016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B8F040-3E56-48E5-82C1-1C0A824DF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03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0DB1D4-3623-4597-BED1-01D0547E335C}" type="datetime1">
              <a:rPr lang="ru-RU" smtClean="0"/>
              <a:pPr>
                <a:defRPr/>
              </a:pPr>
              <a:t>02.10.2016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007044-67FE-49FE-B8E7-6B6661CE0D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80841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6FEF68-ABEA-4793-9C21-3093065A8885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1A5DD0-AE30-453B-B585-E4B2BA6B9FD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62223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A37590-F6CE-4AFD-AFE6-1105BD8CD3F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ABAB83-A005-46DE-B7E2-7FE809897BF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84516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AB0E66-FF20-466F-A6DD-8209A1DCB370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389D27-EB38-423D-9457-C99B6AB54F7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11245782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856A8B-06F1-4C0D-B13E-0731110751A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97ECE4-3BEB-42AB-97A8-6838DAD84E3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063817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11BF2-79D8-4957-AFA5-F32C09C8652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7B1D36-CA61-485E-862C-F3A8717783E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05292611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38C8C7-9B71-4C02-A87F-BC526EC1F070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221DE8-6B07-486B-8EF2-A9D26822804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895765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964F55-9293-4EC0-AC75-59019D1FE2C7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D2722-B660-4227-AECA-3195C615EF4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56357935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C6D6FC-4AB5-4952-9404-4A5C94A74BBA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36ACA9-F88A-42F1-83D3-40867E6D52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3"/>
            <a:ext cx="9144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635224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E2728A-5651-4B1E-A8F1-2D9880F4FC5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842566-30E8-4E56-B2D7-3EC6CE08C18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427661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CD9669-BF0A-4323-8F2B-064D849B7A25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1EBA07-9EA2-4F5D-9B25-3DE5805DF3C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86818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DE443B-1AFB-481C-8A05-B84C307C11D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E8FFD6-6CCD-4161-93CE-4809B70238D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74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5000">
    <p:newsfla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D2722-B660-4227-AECA-3195C615EF4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Picture 2" descr="C:\old\bhbyf\Лого\герб цвет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693991" cy="144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59632" y="1639828"/>
            <a:ext cx="6522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СЕВЕРЬЯНОВА ГАЛИНА ОЛЕГОВНА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27.03.1997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г.р.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ОЧНЫЙ ФАКУЛЬТЕТ, </a:t>
            </a:r>
            <a:endParaRPr lang="ru-RU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40.03.01 ЮРИСПРУДЕНЦИЯ</a:t>
            </a:r>
          </a:p>
          <a:p>
            <a:pPr lvl="0" algn="ctr"/>
            <a:r>
              <a:rPr lang="ru-RU" sz="20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ИЮБ-15/О-2</a:t>
            </a:r>
            <a:endParaRPr lang="ru-RU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14290"/>
            <a:ext cx="8462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ЧАСТНОЕ ОБРАЗОВАТЕЛЬНОЕ УЧРЕЖДЕНИЕ ВЫСШЕГО И ДОПОЛНИТЕЛЬНОГО ОБРАЗОВАНИЯ </a:t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«БАЙКАЛЬСКИЙ ГУМАНИТАРНЫЙ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ИНСТИТУТ»</a:t>
            </a:r>
            <a:endParaRPr lang="ru-RU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rgbClr val="E7BC29"/>
              </a:buClr>
              <a:buSzPct val="95000"/>
            </a:pP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ПОРТФОЛИО </a:t>
            </a:r>
            <a:r>
              <a:rPr lang="ru-RU" sz="20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СТУДЕНТА</a:t>
            </a:r>
          </a:p>
          <a:p>
            <a:pPr algn="ctr"/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630232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5059</TotalTime>
  <Words>22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БГИ</dc:title>
  <dc:creator>D.Br</dc:creator>
  <cp:lastModifiedBy>Decan11</cp:lastModifiedBy>
  <cp:revision>261</cp:revision>
  <dcterms:created xsi:type="dcterms:W3CDTF">2011-07-20T12:07:39Z</dcterms:created>
  <dcterms:modified xsi:type="dcterms:W3CDTF">2016-10-02T16:11:28Z</dcterms:modified>
</cp:coreProperties>
</file>