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22" r:id="rId2"/>
    <p:sldId id="621" r:id="rId3"/>
    <p:sldId id="627" r:id="rId4"/>
    <p:sldId id="624" r:id="rId5"/>
    <p:sldId id="625" r:id="rId6"/>
    <p:sldId id="626" r:id="rId7"/>
    <p:sldId id="623" r:id="rId8"/>
    <p:sldId id="62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66B6E18-37B4-4ADE-AFCD-76CAD3C24D9F}">
          <p14:sldIdLst>
            <p14:sldId id="622"/>
            <p14:sldId id="62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0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9900"/>
    <a:srgbClr val="0A56C6"/>
    <a:srgbClr val="3366FF"/>
    <a:srgbClr val="00B000"/>
    <a:srgbClr val="33CC33"/>
    <a:srgbClr val="EEB00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B9FAE-5139-4E7B-A832-5EE563E609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59004-C2F7-4D30-A09B-76136EF0A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515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3AA5EF-93E1-4EA3-B809-CC674714B3DF}" type="datetimeFigureOut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B8F040-3E56-48E5-82C1-1C0A824DF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03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0DB1D4-3623-4597-BED1-01D0547E335C}" type="datetime1">
              <a:rPr lang="ru-RU" smtClean="0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7FD13B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007044-67FE-49FE-B8E7-6B6661CE0D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80841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6FEF68-ABEA-4793-9C21-3093065A888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1A5DD0-AE30-453B-B585-E4B2BA6B9FD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62223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A37590-F6CE-4AFD-AFE6-1105BD8CD3F1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ABAB83-A005-46DE-B7E2-7FE809897B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84516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AB0E66-FF20-466F-A6DD-8209A1DCB37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389D27-EB38-423D-9457-C99B6AB54F7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11245782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856A8B-06F1-4C0D-B13E-0731110751AC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97ECE4-3BEB-42AB-97A8-6838DAD84E3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063817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511BF2-79D8-4957-AFA5-F32C09C86521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7B1D36-CA61-485E-862C-F3A8717783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05292611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38C8C7-9B71-4C02-A87F-BC526EC1F070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221DE8-6B07-486B-8EF2-A9D26822804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895765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964F55-9293-4EC0-AC75-59019D1FE2C7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DD2722-B660-4227-AECA-3195C615EF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56357935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C6D6FC-4AB5-4952-9404-4A5C94A74BBA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6ACA9-F88A-42F1-83D3-40867E6D520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635224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8CE2728A-5651-4B1E-A8F1-2D9880F4FC5C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842566-30E8-4E56-B2D7-3EC6CE08C1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427661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DCD9669-BF0A-4323-8F2B-064D849B7A25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1EBA07-9EA2-4F5D-9B25-3DE5805DF3C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86818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DE443B-1AFB-481C-8A05-B84C307C11DF}" type="datetime1">
              <a:rPr lang="ru-RU" smtClean="0">
                <a:solidFill>
                  <a:prstClr val="black"/>
                </a:solidFill>
              </a:rPr>
              <a:pPr>
                <a:defRPr/>
              </a:pPr>
              <a:t>01.10.2016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E8FFD6-6CCD-4161-93CE-4809B70238D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74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newsflash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D2722-B660-4227-AECA-3195C615EF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2" descr="C:\old\bhbyf\Лого\герб цвет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693991" cy="14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1639828"/>
            <a:ext cx="6522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НАСАЛЬСКИЙ </a:t>
            </a:r>
            <a:endParaRPr lang="ru-RU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ВЛАДИСЛАВ</a:t>
            </a:r>
            <a:endParaRPr lang="ru-RU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ЮРЬЕВИЧ</a:t>
            </a:r>
            <a:endParaRPr lang="ru-RU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19.01.1996 г.р.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ОЧНЫЙ ФАКУЛЬТЕТ, </a:t>
            </a: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40.03.01 ЮРИСПРУДЕНЦИЯ</a:t>
            </a:r>
          </a:p>
          <a:p>
            <a:pPr lvl="0" algn="ctr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ИЮБ-15/О-1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14290"/>
            <a:ext cx="8462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ЧАСТНОЕ ОБРАЗОВАТЕЛЬНОЕ УЧРЕЖДЕНИЕ ВЫСШЕГО И ДОПОЛНИТЕЛЬНОГО ОБРАЗОВАНИЯ 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«БАЙКАЛЬСКИЙ ГУМАНИТАРНЫЙ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ИНСТИТУТ»</a:t>
            </a: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ПОРТФОЛИО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СТУДЕНТА</a:t>
            </a:r>
          </a:p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630232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1481328"/>
            <a:ext cx="3543296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КАНДИДАТ В МАСТЕРА СПОРТА ПО КИКБОКСИНГУ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D2722-B660-4227-AECA-3195C615EF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old\bhbyf\Лого\герб цвет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693991" cy="14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14290"/>
            <a:ext cx="846274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ЧАСТНОЕ ОБРАЗОВАТЕЛЬНОЕ УЧРЕЖДЕНИЕ ВЫСШЕГО И ДОПОЛНИТЕЛЬНОГО ОБРАЗОВАНИЯ 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«БАЙКАЛЬСКИЙ ГУМАНИТАРНЫЙ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ИНСТИТУТ»</a:t>
            </a: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ПОРТФОЛИО СТУДЕНТА</a:t>
            </a:r>
          </a:p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Decan11\Рабочий стол\ПОРТФОЛИО МЯУ\Насальский В.Ю\Насальский В.Ю. КМ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857365"/>
            <a:ext cx="4621981" cy="335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040729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D2722-B660-4227-AECA-3195C615EF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old\bhbyf\Лого\герб цвет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693991" cy="14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14290"/>
            <a:ext cx="846274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ЧАСТНОЕ ОБРАЗОВАТЕЛЬНОЕ УЧРЕЖДЕНИЕ ВЫСШЕГО И ДОПОЛНИТЕЛЬНОГО ОБРАЗОВАНИЯ 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«БАЙКАЛЬСКИЙ ГУМАНИТАРНЫЙ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ИНСТИТУТ»</a:t>
            </a: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ПОРТФОЛИО СТУДЕНТА</a:t>
            </a:r>
          </a:p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7686" y="1481328"/>
            <a:ext cx="4500594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МЕСТО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КУБКЕ РОССИИ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ЖДУНАРОДНОМ ТУРНИРЕ ПО КИКБОКСИНГУ «КУБОК ПЕТРА»</a:t>
            </a: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Documents and Settings\Decan11\Рабочий стол\ПОРТФОЛИО МЯУ\Насальский В.Ю\Насальский В.Ю. диплом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78" y="1481138"/>
            <a:ext cx="3291843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040729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D2722-B660-4227-AECA-3195C615EF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old\bhbyf\Лого\герб цвет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693991" cy="14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14290"/>
            <a:ext cx="846274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ЧАСТНОЕ ОБРАЗОВАТЕЛЬНОЕ УЧРЕЖДЕНИЕ ВЫСШЕГО И ДОПОЛНИТЕЛЬНОГО ОБРАЗОВАНИЯ 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«БАЙКАЛЬСКИЙ ГУМАНИТАРНЫЙ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ИНСТИТУТ»</a:t>
            </a: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ПОРТФОЛИО СТУДЕНТА</a:t>
            </a:r>
          </a:p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МЕСТО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ВСЕРОССИЙСКОМ ТУРНИРЕ ПО КИКБОКСИНГУ НА «КУБОК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НАРКОКОНТРОЛЯ»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Decan11\Рабочий стол\ПОРТФОЛИО МЯУ\Насальский В.Ю\Насальский В.Ю. грамота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78" y="1481138"/>
            <a:ext cx="3291843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040729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D2722-B660-4227-AECA-3195C615EF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old\bhbyf\Лого\герб цвет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693991" cy="14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14290"/>
            <a:ext cx="846274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ЧАСТНОЕ ОБРАЗОВАТЕЛЬНОЕ УЧРЕЖДЕНИЕ ВЫСШЕГО И ДОПОЛНИТЕЛЬНОГО ОБРАЗОВАНИЯ 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«БАЙКАЛЬСКИЙ ГУМАНИТАРНЫЙ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ИНСТИТУТ»</a:t>
            </a: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ПОРТФОЛИО СТУДЕНТА</a:t>
            </a:r>
          </a:p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МЕСТО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ВСЕРОССИЙСКОМ ЛИЧНО-КОМАНДНОМ ТУРНИРЕ ПО КИКБОКСИНГУ КЛАССА А «КУБОК СИБИРИ»</a:t>
            </a: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Documents and Settings\Decan11\Рабочий стол\ПОРТФОЛИО МЯУ\Насальский В.Ю\Насальский В.Ю. грамота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520" y="1481138"/>
            <a:ext cx="3275960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040729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D2722-B660-4227-AECA-3195C615EF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old\bhbyf\Лого\герб цвет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693991" cy="14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14290"/>
            <a:ext cx="846274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ЧАСТНОЕ ОБРАЗОВАТЕЛЬНОЕ УЧРЕЖДЕНИЕ ВЫСШЕГО И ДОПОЛНИТЕЛЬНОГО ОБРАЗОВАНИЯ 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«БАЙКАЛЬСКИЙ ГУМАНИТАРНЫЙ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ИНСТИТУТ»</a:t>
            </a: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ПОРТФОЛИО СТУДЕНТА</a:t>
            </a:r>
          </a:p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357686" y="1481328"/>
            <a:ext cx="4500594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МЕСТО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ЧЕМПИОНАТЕ И ПЕРВЕНСТВЕ ИРКУТСКОЙ ОБЛАСТИ ПО КИКБОКСИНГУ В РАЗДЕЛЕ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ФУЛЛ-КОНТАКТ С ЛОУ-КИК</a:t>
            </a: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Decan11\Рабочий стол\ПОРТФОЛИО МЯУ\Насальский В.Ю\Насальский В.Ю. грамота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78" y="1481138"/>
            <a:ext cx="3291843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040729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ecan11\Рабочий стол\ПОРТФОЛИО МЯУ\Насальский В.Ю\Насальский В.Ю. грамота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348389"/>
            <a:ext cx="3331830" cy="4580941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D2722-B660-4227-AECA-3195C615EF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old\bhbyf\Лого\герб цветн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693991" cy="14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14290"/>
            <a:ext cx="846274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ЧАСТНОЕ ОБРАЗОВАТЕЛЬНОЕ УЧРЕЖДЕНИЕ ВЫСШЕГО И ДОПОЛНИТЕЛЬНОГО ОБРАЗОВАНИЯ 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«БАЙКАЛЬСКИЙ ГУМАНИТАРНЫЙ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ИНСТИТУТ»</a:t>
            </a: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ПОРТФОЛИО СТУДЕНТА</a:t>
            </a:r>
          </a:p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МЕСТО В РАЗДЕЛЕ ФУЛЛ-КОНТАКТ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ВСЕРОССИЙСКОМ ТУРНИРЕ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«КУБОК НАРКОКОНТРОЛЯ»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040729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ecan11\Рабочий стол\ПОРТФОЛИО МЯУ\Насальский В.Ю\Насальский В.Ю. Ана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9695" y="1481138"/>
            <a:ext cx="5972577" cy="42338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D2722-B660-4227-AECA-3195C615EF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294967295"/>
          </p:nvPr>
        </p:nvSpPr>
        <p:spPr>
          <a:xfrm>
            <a:off x="4643438" y="1481138"/>
            <a:ext cx="4500562" cy="4525962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old\bhbyf\Лого\герб цветн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693991" cy="14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214290"/>
            <a:ext cx="846274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ЧАСТНОЕ ОБРАЗОВАТЕЛЬНОЕ УЧРЕЖДЕНИЕ ВЫСШЕГО И ДОПОЛНИТЕЛЬНОГО ОБРАЗОВАНИЯ </a:t>
            </a:r>
            <a:b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«БАЙКАЛЬСКИЙ ГУМАНИТАРНЫЙ 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ИНСТИТУТ»</a:t>
            </a:r>
            <a:endParaRPr lang="ru-RU" sz="4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rgbClr val="E7BC29"/>
              </a:buClr>
              <a:buSzPct val="95000"/>
            </a:pPr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ПОРТФОЛИО СТУДЕНТА</a:t>
            </a:r>
          </a:p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407296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5052</TotalTime>
  <Words>152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БГИ</dc:title>
  <dc:creator>D.Br</dc:creator>
  <cp:lastModifiedBy>Decan11</cp:lastModifiedBy>
  <cp:revision>259</cp:revision>
  <dcterms:created xsi:type="dcterms:W3CDTF">2011-07-20T12:07:39Z</dcterms:created>
  <dcterms:modified xsi:type="dcterms:W3CDTF">2016-10-01T17:37:53Z</dcterms:modified>
</cp:coreProperties>
</file>